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1"/>
  </p:notesMasterIdLst>
  <p:sldIdLst>
    <p:sldId id="301" r:id="rId2"/>
    <p:sldId id="331" r:id="rId3"/>
    <p:sldId id="332" r:id="rId4"/>
    <p:sldId id="355" r:id="rId5"/>
    <p:sldId id="302" r:id="rId6"/>
    <p:sldId id="322" r:id="rId7"/>
    <p:sldId id="356" r:id="rId8"/>
    <p:sldId id="258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25" r:id="rId17"/>
    <p:sldId id="294" r:id="rId18"/>
    <p:sldId id="264" r:id="rId19"/>
    <p:sldId id="265" r:id="rId20"/>
    <p:sldId id="272" r:id="rId21"/>
    <p:sldId id="340" r:id="rId22"/>
    <p:sldId id="274" r:id="rId23"/>
    <p:sldId id="364" r:id="rId24"/>
    <p:sldId id="276" r:id="rId25"/>
    <p:sldId id="365" r:id="rId26"/>
    <p:sldId id="278" r:id="rId27"/>
    <p:sldId id="279" r:id="rId28"/>
    <p:sldId id="280" r:id="rId29"/>
    <p:sldId id="297" r:id="rId30"/>
    <p:sldId id="282" r:id="rId31"/>
    <p:sldId id="283" r:id="rId32"/>
    <p:sldId id="353" r:id="rId33"/>
    <p:sldId id="298" r:id="rId34"/>
    <p:sldId id="309" r:id="rId35"/>
    <p:sldId id="299" r:id="rId36"/>
    <p:sldId id="300" r:id="rId37"/>
    <p:sldId id="284" r:id="rId38"/>
    <p:sldId id="285" r:id="rId39"/>
    <p:sldId id="286" r:id="rId40"/>
    <p:sldId id="287" r:id="rId41"/>
    <p:sldId id="349" r:id="rId42"/>
    <p:sldId id="354" r:id="rId43"/>
    <p:sldId id="289" r:id="rId44"/>
    <p:sldId id="317" r:id="rId45"/>
    <p:sldId id="290" r:id="rId46"/>
    <p:sldId id="291" r:id="rId47"/>
    <p:sldId id="292" r:id="rId48"/>
    <p:sldId id="318" r:id="rId49"/>
    <p:sldId id="293" r:id="rId50"/>
  </p:sldIdLst>
  <p:sldSz cx="12192000" cy="6858000"/>
  <p:notesSz cx="6858000" cy="9144000"/>
  <p:embeddedFontLst>
    <p:embeddedFont>
      <p:font typeface="Open Sans" panose="020B0606030504020204" pitchFamily="34" charset="0"/>
      <p:regular r:id="rId52"/>
      <p:bold r:id="rId53"/>
      <p:italic r:id="rId54"/>
      <p:boldItalic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54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3723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1919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507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2763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2929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1860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61953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5583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2431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5968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06528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58631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83895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13750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1378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063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0889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could increase your brain power, then theoretically you could accomplish almost anything.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475637"/>
            <a:ext cx="1066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…or whether you’re in an interview or date setting…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6265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060138"/>
            <a:ext cx="10668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trying to quickly find the wittiest or funniest response to a question.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3300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644640"/>
            <a:ext cx="1066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even when an activity seems ‘physical’ on the surface, it is in fact very often just as much cognitive.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7640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644640"/>
            <a:ext cx="1066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even when an activity seems ‘physical’ on the surface, it is in fact very often just as much cognitive.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22344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644640"/>
            <a:ext cx="1066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Take sports for example, which require you to be aware of the positions of your team mates and opponents…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6300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060138"/>
            <a:ext cx="10668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to use your body efficiently and accurately through space.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1408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273314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Advice, you’ll be able to...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4231" y="2345898"/>
            <a:ext cx="1104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the ways you can bring about tangible, measurable improvements in your life by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focussing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on ways to increase your IQ and your focus.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4231" y="3259362"/>
            <a:ext cx="1089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 how you can increase your intelligence and focus to a profound degree.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454231" y="3865050"/>
            <a:ext cx="1089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 how you can become sharper, how you can learn faster and how you can even improve your ‘social IQ’.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454231" y="4778514"/>
            <a:ext cx="1089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Know how to train your brain in just the same way that you would normally train your body.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886670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the list goes on and on…</a:t>
            </a:r>
          </a:p>
        </p:txBody>
      </p:sp>
    </p:spTree>
    <p:extLst>
      <p:ext uri="{BB962C8B-B14F-4D97-AF65-F5344CB8AC3E}">
        <p14:creationId xmlns:p14="http://schemas.microsoft.com/office/powerpoint/2010/main" val="1143961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While having a healthy and strong body is highly important as well,…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2"/>
          <a:stretch/>
        </p:blipFill>
        <p:spPr>
          <a:xfrm>
            <a:off x="2743200" y="-334433"/>
            <a:ext cx="6629400" cy="72739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139077"/>
            <a:ext cx="9601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stones are left unturned when you get your hands on this now. </a:t>
            </a:r>
          </a:p>
        </p:txBody>
      </p:sp>
    </p:spTree>
    <p:extLst>
      <p:ext uri="{BB962C8B-B14F-4D97-AF65-F5344CB8AC3E}">
        <p14:creationId xmlns:p14="http://schemas.microsoft.com/office/powerpoint/2010/main" val="41834262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644640"/>
            <a:ext cx="10134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become a complete expert Training Your Brain and Increasing Your IQ, Focus and Creativity,…</a:t>
            </a:r>
          </a:p>
        </p:txBody>
      </p:sp>
    </p:spTree>
    <p:extLst>
      <p:ext uri="{BB962C8B-B14F-4D97-AF65-F5344CB8AC3E}">
        <p14:creationId xmlns:p14="http://schemas.microsoft.com/office/powerpoint/2010/main" val="75264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2060138"/>
            <a:ext cx="10134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you’ll get everything you need inside to do the same…</a:t>
            </a:r>
          </a:p>
        </p:txBody>
      </p:sp>
    </p:spTree>
    <p:extLst>
      <p:ext uri="{BB962C8B-B14F-4D97-AF65-F5344CB8AC3E}">
        <p14:creationId xmlns:p14="http://schemas.microsoft.com/office/powerpoint/2010/main" val="132480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572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0906" y="2085733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Become Limitless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7937" y="2777979"/>
            <a:ext cx="5325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Neuroscience of Intelligence and How it Works 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67937" y="3775023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Neurotransmitters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64968" y="4464291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Plasticity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64967" y="515355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Nootropics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838200" y="5842827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Nootropics Work?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310951" y="2085733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Nutrition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6321630" y="2775010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Training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321630" y="3464287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Accidental Brain Training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321630" y="415356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Plasticity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17081" y="4842841"/>
            <a:ext cx="5325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Ultimate Way to Enhance Plasticity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6BAC81-B169-461C-ADB6-8E1BB4C14709}"/>
              </a:ext>
            </a:extLst>
          </p:cNvPr>
          <p:cNvSpPr txBox="1"/>
          <p:nvPr/>
        </p:nvSpPr>
        <p:spPr>
          <a:xfrm>
            <a:off x="6317081" y="5842827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Program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uild="allAtOnce"/>
      <p:bldP spid="13" grpId="0" build="allAtOnce"/>
      <p:bldP spid="14" grpId="0" build="allAtOnce"/>
      <p:bldP spid="15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6" grpId="0"/>
      <p:bldP spid="16" grpId="1"/>
      <p:bldP spid="17" grpId="0"/>
      <p:bldP spid="1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"/>
          <p:cNvSpPr txBox="1"/>
          <p:nvPr/>
        </p:nvSpPr>
        <p:spPr>
          <a:xfrm>
            <a:off x="2971801" y="2057400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Working Memory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2971801" y="2788963"/>
            <a:ext cx="6324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Different Way to Look at Working Memory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2971800" y="3522185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Mindfulness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2974769" y="4252285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Taking it Further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2971800" y="4982385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Controlling Mental State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2971800" y="5712485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Plan for the Ultimate Brain Upgrade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70DEAB-0859-4B9E-80C2-328AEACE6E04}"/>
              </a:ext>
            </a:extLst>
          </p:cNvPr>
          <p:cNvSpPr txBox="1"/>
          <p:nvPr/>
        </p:nvSpPr>
        <p:spPr>
          <a:xfrm>
            <a:off x="838200" y="4572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</p:spTree>
    <p:extLst>
      <p:ext uri="{BB962C8B-B14F-4D97-AF65-F5344CB8AC3E}">
        <p14:creationId xmlns:p14="http://schemas.microsoft.com/office/powerpoint/2010/main" val="17160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891135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Train Your Brain and Increase Your IQ, Focus and Creativity!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19348" y="2493710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having trouble concentrating.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9348" y="3118906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need to work faster.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5000" y="3741006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think you need to increase your intelligence and your IQ.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3810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19348" y="4991398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new skills faster.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1919348" y="5619690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able to accomplish almost anything.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19348" y="4369298"/>
            <a:ext cx="8353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impress someone.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…most of us would probably agree that our activities are more reliant…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344534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060138"/>
            <a:ext cx="11201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Brain Training expert to show you how its done, you could…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060138"/>
            <a:ext cx="11201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…easily find yourself investing hundreds of dollars in this sort of coaching…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dollars…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797431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971800"/>
            <a:ext cx="5321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</a:t>
            </a:r>
          </a:p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Smarter Brain -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156901"/>
            <a:ext cx="5030176" cy="5181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3012384"/>
            <a:ext cx="5321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</a:t>
            </a:r>
          </a:p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Smarter Brain -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4821382" cy="4419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3012384"/>
            <a:ext cx="472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</a:t>
            </a:r>
          </a:p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Smarter Brain -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524000"/>
            <a:ext cx="4039046" cy="52290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…on our cognitive abilities rather than our physical ones.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060138"/>
            <a:ext cx="1097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for Brain Training…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475637"/>
            <a:ext cx="10972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13979653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765280"/>
            <a:ext cx="10363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 but you really need to go through it and see for yourself… 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475637"/>
            <a:ext cx="1036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…what’s it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inside…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838200"/>
            <a:ext cx="10744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Lock-In a Huge Discount And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7338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44640"/>
            <a:ext cx="10972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Many people have computer-based jobs for instance, and this means that we need to use our brains to handle data,…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18010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manipulate software, or to come up with business strategies.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71481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Much of our success comes down to our ability to interact with others…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4423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Which of course is very much dependent on our intelligence and our brain power!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644640"/>
            <a:ext cx="10668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Whether you’re giving a presentation and choosing the best words to communicate your message,…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933</Words>
  <Application>Microsoft Office PowerPoint</Application>
  <PresentationFormat>Widescreen</PresentationFormat>
  <Paragraphs>82</Paragraphs>
  <Slides>49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Wingdings</vt:lpstr>
      <vt:lpstr>Open Sans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628</cp:revision>
  <dcterms:modified xsi:type="dcterms:W3CDTF">2017-09-01T21:11:46Z</dcterms:modified>
</cp:coreProperties>
</file>